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2" r:id="rId2"/>
    <p:sldId id="261" r:id="rId3"/>
    <p:sldId id="263" r:id="rId4"/>
    <p:sldId id="256" r:id="rId5"/>
    <p:sldId id="257" r:id="rId6"/>
    <p:sldId id="258" r:id="rId7"/>
    <p:sldId id="259" r:id="rId8"/>
    <p:sldId id="268" r:id="rId9"/>
    <p:sldId id="260" r:id="rId10"/>
    <p:sldId id="269" r:id="rId11"/>
    <p:sldId id="270" r:id="rId12"/>
    <p:sldId id="271" r:id="rId13"/>
    <p:sldId id="265" r:id="rId14"/>
    <p:sldId id="266" r:id="rId15"/>
    <p:sldId id="264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6"/>
    <p:restoredTop sz="94663"/>
  </p:normalViewPr>
  <p:slideViewPr>
    <p:cSldViewPr snapToGrid="0" snapToObjects="1">
      <p:cViewPr varScale="1">
        <p:scale>
          <a:sx n="124" d="100"/>
          <a:sy n="124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" y="0"/>
            <a:ext cx="9143999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753" b="36625"/>
          <a:stretch/>
        </p:blipFill>
        <p:spPr>
          <a:xfrm>
            <a:off x="2" y="6516824"/>
            <a:ext cx="9143997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557048"/>
            <a:ext cx="7608972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3913939"/>
            <a:ext cx="6999372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oriz_mcc-eng_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701" y="5760622"/>
            <a:ext cx="3380740" cy="4051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5353911"/>
            <a:ext cx="3502640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84443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03199"/>
            <a:ext cx="8856134" cy="5990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07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7" y="5414573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89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3" y="620184"/>
            <a:ext cx="2636343" cy="5329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620183"/>
            <a:ext cx="2637216" cy="5329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620184"/>
            <a:ext cx="2641600" cy="5329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38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"/>
            <a:ext cx="914399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924909"/>
            <a:ext cx="6999372" cy="3743435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horiz_mcc-eng_pur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762" y="5698064"/>
            <a:ext cx="3380740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2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1237631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405728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4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2843"/>
            <a:ext cx="7958667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498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09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295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317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8600" y="304799"/>
            <a:ext cx="8686800" cy="58521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5" y="1478843"/>
            <a:ext cx="7088909" cy="3285068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539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143999" cy="6197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32843"/>
            <a:ext cx="7992533" cy="5729291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9143999" cy="155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15" t="74963" r="11175" b="9886"/>
          <a:stretch/>
        </p:blipFill>
        <p:spPr>
          <a:xfrm>
            <a:off x="1" y="5789981"/>
            <a:ext cx="9143999" cy="4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867"/>
            <a:ext cx="8397766" cy="4459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2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3693"/>
            <a:ext cx="8397766" cy="4696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93181"/>
            <a:ext cx="8854965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50"/>
            <a:ext cx="8397766" cy="803445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9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3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1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0288"/>
            <a:ext cx="8397766" cy="10948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5448"/>
            <a:ext cx="8397766" cy="429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05923" y="6424360"/>
            <a:ext cx="494973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D02C4B9B-E2CE-A145-9E90-FA87AC10E3D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horiz_eng_purple_RGB.eps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67" y="6509137"/>
            <a:ext cx="1933575" cy="1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CD8EBA-68AD-7D4C-841E-0CA3E46EB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CTA data to help business owners find ideal locations to open new business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2DC7BD-3F64-4F4E-8CE6-A2B902862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IDEO Video Interview</a:t>
            </a:r>
          </a:p>
          <a:p>
            <a:r>
              <a:rPr lang="en-US" dirty="0"/>
              <a:t>April 17th,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45BCBD-D70C-A248-BF49-55DD0A0DD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H. Ada Lee</a:t>
            </a:r>
          </a:p>
        </p:txBody>
      </p:sp>
    </p:spTree>
    <p:extLst>
      <p:ext uri="{BB962C8B-B14F-4D97-AF65-F5344CB8AC3E}">
        <p14:creationId xmlns:p14="http://schemas.microsoft.com/office/powerpoint/2010/main" val="228726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2A172-BE98-FB44-8D22-FB0182F9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5002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7BEA3-B593-AA4D-99CA-BD0E5DED5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Traffic</a:t>
            </a:r>
          </a:p>
          <a:p>
            <a:pPr lvl="1"/>
            <a:r>
              <a:rPr lang="en-US" dirty="0"/>
              <a:t>Bus traffic</a:t>
            </a:r>
          </a:p>
          <a:p>
            <a:pPr lvl="1"/>
            <a:r>
              <a:rPr lang="en-US" dirty="0"/>
              <a:t>Foot traffic</a:t>
            </a:r>
          </a:p>
          <a:p>
            <a:pPr lvl="1"/>
            <a:r>
              <a:rPr lang="en-US" dirty="0"/>
              <a:t>Car traffic</a:t>
            </a:r>
          </a:p>
          <a:p>
            <a:r>
              <a:rPr lang="en-US" dirty="0"/>
              <a:t>Businesses in that area </a:t>
            </a:r>
          </a:p>
          <a:p>
            <a:pPr lvl="1"/>
            <a:r>
              <a:rPr lang="en-US" dirty="0"/>
              <a:t>Types of businesses</a:t>
            </a:r>
          </a:p>
          <a:p>
            <a:pPr lvl="1"/>
            <a:r>
              <a:rPr lang="en-US" dirty="0"/>
              <a:t>How many offices</a:t>
            </a:r>
          </a:p>
          <a:p>
            <a:r>
              <a:rPr lang="en-US" dirty="0"/>
              <a:t>Residential area?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B3B73F-630B-BB4F-9FC2-A87D9D01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estimation (~ number of sales)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E41A1-DCCF-8344-84E9-6E751167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83" y="1658275"/>
            <a:ext cx="4038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AE58D0-A8DD-3A4C-9EEB-D96B841A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Rent</a:t>
            </a:r>
          </a:p>
          <a:p>
            <a:pPr lvl="1"/>
            <a:r>
              <a:rPr lang="en-US" dirty="0"/>
              <a:t>Rent estimation</a:t>
            </a:r>
          </a:p>
          <a:p>
            <a:r>
              <a:rPr lang="en-US" dirty="0"/>
              <a:t>Employment</a:t>
            </a:r>
          </a:p>
          <a:p>
            <a:pPr lvl="1"/>
            <a:r>
              <a:rPr lang="en-US" dirty="0"/>
              <a:t>Salary, rotation, number of employees</a:t>
            </a:r>
          </a:p>
          <a:p>
            <a:r>
              <a:rPr lang="en-US" dirty="0"/>
              <a:t>Raw materials</a:t>
            </a:r>
          </a:p>
          <a:p>
            <a:pPr lvl="1"/>
            <a:r>
              <a:rPr lang="en-US" dirty="0"/>
              <a:t>Sources, delivery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281E4-2AD1-5E42-89C5-783394F6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 – minimize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51CAE-21D5-C04C-A30A-82ADC3A0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34" y="1650570"/>
            <a:ext cx="6553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D3D0A-5993-FD42-A0B2-A75AC835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356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EE927-8497-204A-89D3-28A42A661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62" y="1629274"/>
            <a:ext cx="8397875" cy="44275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52C26D-4CEF-ED46-91CF-9D5E2910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ridership focus from 2016-2018</a:t>
            </a:r>
          </a:p>
        </p:txBody>
      </p:sp>
    </p:spTree>
    <p:extLst>
      <p:ext uri="{BB962C8B-B14F-4D97-AF65-F5344CB8AC3E}">
        <p14:creationId xmlns:p14="http://schemas.microsoft.com/office/powerpoint/2010/main" val="933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2C26D-4CEF-ED46-91CF-9D5E2910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 ridership focus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BA4778-15BD-D145-954D-D2A67804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5491"/>
            <a:ext cx="8397875" cy="4471868"/>
          </a:xfrm>
        </p:spPr>
      </p:pic>
    </p:spTree>
    <p:extLst>
      <p:ext uri="{BB962C8B-B14F-4D97-AF65-F5344CB8AC3E}">
        <p14:creationId xmlns:p14="http://schemas.microsoft.com/office/powerpoint/2010/main" val="83613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52C26D-4CEF-ED46-91CF-9D5E2910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 ridership focus from 2016-2018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B552BF-334D-C54D-83AF-35CC56BF6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67629"/>
            <a:ext cx="8397875" cy="4427592"/>
          </a:xfrm>
        </p:spPr>
      </p:pic>
    </p:spTree>
    <p:extLst>
      <p:ext uri="{BB962C8B-B14F-4D97-AF65-F5344CB8AC3E}">
        <p14:creationId xmlns:p14="http://schemas.microsoft.com/office/powerpoint/2010/main" val="167093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C86A-FB14-5545-9ADB-4C74F4D12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3693"/>
            <a:ext cx="8397766" cy="4997257"/>
          </a:xfrm>
        </p:spPr>
        <p:txBody>
          <a:bodyPr>
            <a:normAutofit/>
          </a:bodyPr>
          <a:lstStyle/>
          <a:p>
            <a:r>
              <a:rPr lang="en-US" sz="2400" dirty="0"/>
              <a:t>Clark/Lake has the highest ridership per day: </a:t>
            </a:r>
            <a:r>
              <a:rPr lang="en-US" dirty="0"/>
              <a:t>13972.55(~13973) people per day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standard deviation of the ridership for Washington/Wabash is 2831.97 (~2832)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D7A607-91FE-064A-9AD7-D21D469B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Warm Up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45AA0E8-D729-A44A-BE59-70BAB04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99" y="2106723"/>
            <a:ext cx="6635167" cy="33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1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5851CA-2863-D34C-9D50-666E54DB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food: </a:t>
            </a:r>
          </a:p>
          <a:p>
            <a:pPr lvl="1"/>
            <a:r>
              <a:rPr lang="en-US" dirty="0"/>
              <a:t>Includes healthier choices like sandwich, salad and coffee</a:t>
            </a:r>
          </a:p>
          <a:p>
            <a:pPr lvl="1"/>
            <a:r>
              <a:rPr lang="en-US" dirty="0"/>
              <a:t>Food with high </a:t>
            </a:r>
            <a:r>
              <a:rPr lang="en-US" dirty="0">
                <a:solidFill>
                  <a:srgbClr val="FF0000"/>
                </a:solidFill>
              </a:rPr>
              <a:t>rotations o</a:t>
            </a:r>
            <a:r>
              <a:rPr lang="en-US" dirty="0"/>
              <a:t>f people</a:t>
            </a:r>
          </a:p>
          <a:p>
            <a:pPr lvl="1"/>
            <a:r>
              <a:rPr lang="en-US" dirty="0"/>
              <a:t>Suitable for business district</a:t>
            </a:r>
          </a:p>
          <a:p>
            <a:endParaRPr lang="en-US" dirty="0"/>
          </a:p>
          <a:p>
            <a:r>
              <a:rPr lang="en-US" dirty="0"/>
              <a:t>Maximize profit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Revenue: Sales</a:t>
            </a:r>
          </a:p>
          <a:p>
            <a:pPr lvl="1"/>
            <a:r>
              <a:rPr lang="en-US" dirty="0"/>
              <a:t>Cost: Rent, employment, material etc.</a:t>
            </a:r>
          </a:p>
          <a:p>
            <a:endParaRPr lang="en-US" dirty="0"/>
          </a:p>
          <a:p>
            <a:r>
              <a:rPr lang="en-US" dirty="0"/>
              <a:t>Propose model that can be applied to other businesses</a:t>
            </a:r>
          </a:p>
          <a:p>
            <a:r>
              <a:rPr lang="en-US" dirty="0"/>
              <a:t>(say the model is generalizable)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CF866-0979-A847-BDBE-1DAA79D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customer wants to open a fast food restaurant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95FB-4EE5-BF42-909E-2D876A40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81886"/>
            <a:ext cx="3581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>
            <a:extLst>
              <a:ext uri="{FF2B5EF4-FFF2-40B4-BE49-F238E27FC236}">
                <a16:creationId xmlns:a16="http://schemas.microsoft.com/office/drawing/2014/main" id="{D4954931-4F16-9247-8C0E-9FAF2E76C310}"/>
              </a:ext>
            </a:extLst>
          </p:cNvPr>
          <p:cNvSpPr/>
          <p:nvPr/>
        </p:nvSpPr>
        <p:spPr>
          <a:xfrm rot="15945946">
            <a:off x="2856507" y="2104800"/>
            <a:ext cx="3287882" cy="339605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6FABEC-E2D1-A445-B3CE-72A59121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2" y="2066408"/>
            <a:ext cx="4237462" cy="423746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79CBB2-65B9-1C4D-9927-1C449430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433" y="2038003"/>
            <a:ext cx="2801246" cy="326812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29AE35-29D5-1541-B3EA-01885246E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193E5A-4D42-EF4B-B16C-DA8126BC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how many potential customers will be passing by the station of our interest</a:t>
            </a:r>
          </a:p>
        </p:txBody>
      </p:sp>
    </p:spTree>
    <p:extLst>
      <p:ext uri="{BB962C8B-B14F-4D97-AF65-F5344CB8AC3E}">
        <p14:creationId xmlns:p14="http://schemas.microsoft.com/office/powerpoint/2010/main" val="361026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957E7-C3AF-5942-8597-BABDF550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465013"/>
            <a:ext cx="6273800" cy="28321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D56D00C-0F3A-3148-B978-C08226B5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and weekend ridership show different trends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0A38-86AD-EA4E-8B0F-91362E28D328}"/>
              </a:ext>
            </a:extLst>
          </p:cNvPr>
          <p:cNvSpPr txBox="1"/>
          <p:nvPr/>
        </p:nvSpPr>
        <p:spPr>
          <a:xfrm>
            <a:off x="-1530632" y="2712377"/>
            <a:ext cx="12205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weekday and weekends </a:t>
            </a:r>
          </a:p>
          <a:p>
            <a:r>
              <a:rPr lang="en-US" dirty="0"/>
              <a:t>The ridership data for weekday and weekends are very different</a:t>
            </a:r>
          </a:p>
          <a:p>
            <a:r>
              <a:rPr lang="en-US" dirty="0"/>
              <a:t>If we care about targeting office workers including </a:t>
            </a:r>
            <a:r>
              <a:rPr lang="en-US" dirty="0" err="1"/>
              <a:t>weeknend</a:t>
            </a:r>
            <a:r>
              <a:rPr lang="en-US" dirty="0"/>
              <a:t> data is misleading because people don’t come into office</a:t>
            </a:r>
          </a:p>
        </p:txBody>
      </p:sp>
    </p:spTree>
    <p:extLst>
      <p:ext uri="{BB962C8B-B14F-4D97-AF65-F5344CB8AC3E}">
        <p14:creationId xmlns:p14="http://schemas.microsoft.com/office/powerpoint/2010/main" val="348898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68AF20-4B93-6F4B-9DD4-B30DE2CD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Stations with highest traffic during weekdays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06BA1-6708-A94F-9A3E-564DD00239EA}"/>
              </a:ext>
            </a:extLst>
          </p:cNvPr>
          <p:cNvSpPr txBox="1"/>
          <p:nvPr/>
        </p:nvSpPr>
        <p:spPr>
          <a:xfrm>
            <a:off x="1746607" y="610284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trend. </a:t>
            </a:r>
          </a:p>
        </p:txBody>
      </p:sp>
      <p:pic>
        <p:nvPicPr>
          <p:cNvPr id="6" name="Picture 5" descr="A crowd of people in a dark room&#10;&#10;Description automatically generated">
            <a:extLst>
              <a:ext uri="{FF2B5EF4-FFF2-40B4-BE49-F238E27FC236}">
                <a16:creationId xmlns:a16="http://schemas.microsoft.com/office/drawing/2014/main" id="{BBB028EF-BFBA-A748-BE1B-7D1452E0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6821"/>
            <a:ext cx="7972746" cy="43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7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1ECE84-AABE-1445-97A0-62157FF9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74" y="1809505"/>
            <a:ext cx="5947052" cy="40270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9C1024-B5D3-9945-AD45-650841E1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highest traffic stations are close</a:t>
            </a:r>
          </a:p>
        </p:txBody>
      </p:sp>
    </p:spTree>
    <p:extLst>
      <p:ext uri="{BB962C8B-B14F-4D97-AF65-F5344CB8AC3E}">
        <p14:creationId xmlns:p14="http://schemas.microsoft.com/office/powerpoint/2010/main" val="124232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A7F965-596A-0B4A-9A3F-67EBC49A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saturated is the business in that area?</a:t>
            </a:r>
          </a:p>
        </p:txBody>
      </p:sp>
    </p:spTree>
    <p:extLst>
      <p:ext uri="{BB962C8B-B14F-4D97-AF65-F5344CB8AC3E}">
        <p14:creationId xmlns:p14="http://schemas.microsoft.com/office/powerpoint/2010/main" val="244644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573AA0-6500-9240-B7B7-BAAD7BE8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855"/>
            <a:ext cx="9144000" cy="24057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2A3E32-3942-9646-8602-D709AB8A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doesn’t have as much fast food retailors compared to other areas with less traffic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0EE95-73E2-F94A-A652-A47DE3CF43DA}"/>
              </a:ext>
            </a:extLst>
          </p:cNvPr>
          <p:cNvSpPr txBox="1"/>
          <p:nvPr/>
        </p:nvSpPr>
        <p:spPr>
          <a:xfrm>
            <a:off x="678094" y="5342562"/>
            <a:ext cx="7605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ranked at 30</a:t>
            </a:r>
            <a:r>
              <a:rPr lang="en-US" baseline="30000" dirty="0"/>
              <a:t>th</a:t>
            </a:r>
            <a:r>
              <a:rPr lang="en-US" dirty="0"/>
              <a:t> most fast food retailors for all the </a:t>
            </a:r>
            <a:r>
              <a:rPr lang="en-US" dirty="0" err="1"/>
              <a:t>zipcodes</a:t>
            </a:r>
            <a:r>
              <a:rPr lang="en-US" dirty="0"/>
              <a:t> in Chicago. </a:t>
            </a:r>
          </a:p>
          <a:p>
            <a:r>
              <a:rPr lang="en-US" dirty="0"/>
              <a:t>It indicates there is a growth potential.  </a:t>
            </a:r>
          </a:p>
        </p:txBody>
      </p:sp>
    </p:spTree>
    <p:extLst>
      <p:ext uri="{BB962C8B-B14F-4D97-AF65-F5344CB8AC3E}">
        <p14:creationId xmlns:p14="http://schemas.microsoft.com/office/powerpoint/2010/main" val="1772561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4x3" id="{B0F77A55-941E-1046-8C01-E256BD300EDA}" vid="{E99E6BB4-1642-0940-A271-D2F59CD67B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hadalee_dept_seminar_ver2</Template>
  <TotalTime>457</TotalTime>
  <Words>302</Words>
  <Application>Microsoft Macintosh PowerPoint</Application>
  <PresentationFormat>On-screen Show (4:3)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Courier New</vt:lpstr>
      <vt:lpstr>Wingdings</vt:lpstr>
      <vt:lpstr>Executive</vt:lpstr>
      <vt:lpstr>Using CTA data to help business owners find ideal locations to open new business</vt:lpstr>
      <vt:lpstr>Warm Up</vt:lpstr>
      <vt:lpstr>Our customer wants to open a fast food restaurant</vt:lpstr>
      <vt:lpstr>Estimate how many potential customers will be passing by the station of our interest</vt:lpstr>
      <vt:lpstr>Weekday and weekend ridership show different trends</vt:lpstr>
      <vt:lpstr>Stations with highest traffic during weekdays</vt:lpstr>
      <vt:lpstr>The two highest traffic stations are close</vt:lpstr>
      <vt:lpstr>How saturated is the business in that area?</vt:lpstr>
      <vt:lpstr>Area doesn’t have as much fast food retailors compared to other areas with less traffic</vt:lpstr>
      <vt:lpstr>Next steps</vt:lpstr>
      <vt:lpstr>Revenue estimation (~ number of sales)</vt:lpstr>
      <vt:lpstr>Cost estimation – minimize costs</vt:lpstr>
      <vt:lpstr>Thank you</vt:lpstr>
      <vt:lpstr>Weekday ridership focus from 2016-2018</vt:lpstr>
      <vt:lpstr>Weekend ridership focus</vt:lpstr>
      <vt:lpstr>Weekend ridership focus from 2016-2018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 Lee</dc:creator>
  <cp:lastModifiedBy>Ada Lee</cp:lastModifiedBy>
  <cp:revision>12</cp:revision>
  <dcterms:created xsi:type="dcterms:W3CDTF">2019-04-16T14:25:32Z</dcterms:created>
  <dcterms:modified xsi:type="dcterms:W3CDTF">2019-04-16T22:04:44Z</dcterms:modified>
</cp:coreProperties>
</file>